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0.26617826617826618</c:v>
                </c:pt>
                <c:pt idx="1">
                  <c:v>0.73382173382173377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6.2021148250861842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0.46738087218838054</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0.39809505495923059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0.11098592495462167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1.158677249445029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0.11098592495462167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0.39809505495923059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0.46447756707260623</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6.7318253722542662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0.4105549062769267</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0.4998912629503085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0.13936594666054347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1.4549606340530534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0.13936594666054347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0.49989126295030939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0.5771188516134842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5.672404277918103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6.1811351335130507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0.16339559323728015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8.2421480638291023E-2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0.86046851905056165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8.2421480638290134E-2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0.15357843992493425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6.4646294301320442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0.30304638231753422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8.9910709377134523E-2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0.93865500043671446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8.9910709377134523E-2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0.17059876822581188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5.8456112146545056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0.2188421791272539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0.2212077252751401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6.1671059941409645E-2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0.6438370823371331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6.1671059941408757E-2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0.2212077252751401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3.0008317766022863E-2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7.0302809286890584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6.0836378939391089E-2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9.0885251851150706E-2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0.94882908506701469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9.0885251851150706E-2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0.19813665577924056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6.9010912236851354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7.3876409975228707E-2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0.2100232875010315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5.8552922310727062E-2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0.61128416957105891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5.8552922310727062E-2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0.2100232875010315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0.30981253328398495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4.6640628704045106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5.9461308414636012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0.28587699316628701</c:v>
                </c:pt>
                <c:pt idx="1">
                  <c:v>0.17312072892938499</c:v>
                </c:pt>
                <c:pt idx="2">
                  <c:v>0.28132118451025062</c:v>
                </c:pt>
                <c:pt idx="3">
                  <c:v>0.25968109339407752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0.43585692554975886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0.45938243120536626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0.1280723872353855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1.337057482130529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0.1280723872353855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0.31826780594669213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5.6232216437907363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0.26750847333776573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0.48123979989538501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0.13416605820897853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1.4006745392086479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0.13416605820897853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0.37127218292462771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6.2690400391364669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6.0782747187188626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0.24396229209915532</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0.20857687034851136</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5.8149672022779875E-2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0.60707429399748669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5.8149672022780763E-2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0.20857687034851047</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0.33154867231765373</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5.1206772800167029</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0.29426855466596002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8.7182771688006255E-2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0.91017571948654385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8.7182771688006255E-2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0.31271560155781053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0.14970577738277502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5.8475389519213152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0.3229648849310589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0.2049051647065907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5.7126027941414748E-2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0.59638759557972421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5.7126027941414748E-2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0.2049051647065907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0.31752038644346214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6.3402168299021007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0.22188659600219474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7.2336354349659793E-2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0.75518123696327777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7.2336354349659793E-2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0.25372878441995539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7.0046658130353343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6.6469445589812768</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8.3140671484125406E-2</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0.37211267812988336</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0.10374223255251458</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1.0830541324441025</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0.10374223255251458</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0.37211267812988336</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1.7799412529233116E-2</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5.0264600275055136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0.1056786958588205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0.26327457839970325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7.3398984078617779E-2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0.76627493998941709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7.3398984078617779E-2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0.26327457839970325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0.60107736124360134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5.561631352154742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0.3625997719498289</c:v>
                </c:pt>
                <c:pt idx="1">
                  <c:v>0.62713797035347763</c:v>
                </c:pt>
                <c:pt idx="2">
                  <c:v>0</c:v>
                </c:pt>
                <c:pt idx="3">
                  <c:v>1.0262257696693271E-2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0.12050318286663497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0.21750786627941832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6.0639566915493326E-2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0.63306844205614343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6.0639566915494214E-2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0.2175078662794192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0.3511828699373778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7.0741866100516653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0.20338203892179241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6.7826782161713339E-2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0.70810194559332906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6.7826782161715116E-2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0.24328766538113378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0.46725586595889723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7.6469527521199572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0.18731507831763494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0.31821139153495182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8.871495684421582E-2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0.92617151429713829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8.871495684421582E-2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0.26754337416361018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7.9254920530745014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8.3280418066031459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0.14241921672194646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0.25776336863199045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7.1862500000083429E-2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0.75023426504201751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7.1862500000083429E-2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0.22602329213793837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8.3280418066031459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5.0174722624355743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0.49351388093601489</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0.34081528762557101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9.5016754075665233E-2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0.99196137986505617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9.5016754075664345E-2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0.34081528762557145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0.93376506190875297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4.0032398526690853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0.1564249973399443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0.33970204117263147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9.4706389287800619E-2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0.98872121568321703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9.4706389287800619E-2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0.33970204117263147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0.43398800959828865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6.0317046722020633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0.43409038494355645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0.36521544613396184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0.10181933583938552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1.0629793646260577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0.10181933583938552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0.36521544613396184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0.74611122905959171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5.0546013037910571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0.89749430523917995</c:v>
                </c:pt>
                <c:pt idx="1">
                  <c:v>4.2141230068337129E-2</c:v>
                </c:pt>
                <c:pt idx="2">
                  <c:v>2.0501138952164009E-2</c:v>
                </c:pt>
                <c:pt idx="3">
                  <c:v>1.138952164009112E-2</c:v>
                </c:pt>
                <c:pt idx="4">
                  <c:v>2.2779043280182227E-3</c:v>
                </c:pt>
                <c:pt idx="5">
                  <c:v>2.6195899772209569E-2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0.32750468928830934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0.1053572170318926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1.0999143403959444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0.1053572170318926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0.37790546073127373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3.8363033469771324E-2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7.667298286931727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3.3964945663828772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0.10866092700916297</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7.3307170682879841E-2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0.76531642121436594</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7.3307170682880951E-2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0.2629452532277301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0.83719138558851691</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1.606609285083372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8.7825830758129886E-2</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0.24760520880386516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6.9030480987748E-2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0.72066838990126669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6.9030480987748E-2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0.24760520880386538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0.599531858788799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2.3595543340678571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0.21940428897022302</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0.24005730506685286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6.6926181857966061E-2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0.69869980668946918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6.6926181857965616E-2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0.2400573050668533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0.41349244267106977</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1.960744038989775</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0.26839274969535598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0.23701558874073614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6.6078174087716768E-2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0.6898467263448822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6.6078174087716768E-2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0.23701558874073658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0.54047735028791788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4.368716850118032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0.26267911936290966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0.10490770514474779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1.0952215003155148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0.1049077051447469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0.37629310799833782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0.30792978908836854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4.4747951405855382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0.33649833260890549</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0.10062104156247198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1.0504693430411791</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0.10062104156247198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0.3609172882709677</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3.4377749853534922E-2</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5.6085477494526836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4.5330599790286517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0.60343323037349883</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0.32748939827490453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9.1301595756056564E-2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0.9531756561367839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9.1301595756057452E-2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0.32748939827490364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0.45332269900206512</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4.8902673746680456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0.42672919109026958</c:v>
                </c:pt>
                <c:pt idx="1">
                  <c:v>1.2895662368112539E-2</c:v>
                </c:pt>
                <c:pt idx="2">
                  <c:v>0.42790152403282528</c:v>
                </c:pt>
                <c:pt idx="3">
                  <c:v>5.8616647127784291E-3</c:v>
                </c:pt>
                <c:pt idx="4">
                  <c:v>3.5169988276670576E-3</c:v>
                </c:pt>
                <c:pt idx="5">
                  <c:v>1.992966002344666E-2</c:v>
                </c:pt>
                <c:pt idx="6">
                  <c:v>2.344665885111371E-3</c:v>
                </c:pt>
                <c:pt idx="7">
                  <c:v>4.5720984759671748E-2</c:v>
                </c:pt>
                <c:pt idx="8">
                  <c:v>5.5099648300117238E-2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0.10146801062685107</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0.25403378949646616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7.0822721221394325E-2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0.73937912268216444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7.0822721221394325E-2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0.25403378949646704</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0.41357486326192916</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4.1758525833892577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7.6457364435897182</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0.37405082876297246</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0.17146219439603971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4.7802377856069E-2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0.49905001660208548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4.7802377856069E-2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0.1714621943960406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9.0737867285454854E-2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7.6039165604865069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0.16913444758542262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0.24469675184712525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6.8219624933361978E-2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0.71220316817900731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6.8219624933362866E-2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0.24469675184712436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1.9908193696149823E-3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7.6875563266929294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6.5483238092976546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0.24658524384973202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8.7907036958253748E-2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0.91773694575502862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8.7907036958254636E-2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0.31531346631122137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9.6395216265816153E-2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6.5483238092976546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3.411997330131066</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0.13693165865774803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0.13995267379774678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1.461085981801308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0.13995267379774701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0.49786906520673657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3.411997330131066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5.5359501044479629</c:v>
                </c:pt>
                <c:pt idx="1">
                  <c:v>5.672404277918103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7.1050726779347597</c:v>
                </c:pt>
                <c:pt idx="1">
                  <c:v>6.7318253722542662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6.6475621124704194</c:v>
                </c:pt>
                <c:pt idx="1">
                  <c:v>6.9010912236851354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5.8806584897600063</c:v>
                </c:pt>
                <c:pt idx="1">
                  <c:v>5.8456112146545056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6.0610981546332097</c:v>
                </c:pt>
                <c:pt idx="1">
                  <c:v>6.4646294301320442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4.7225610468057209</c:v>
                </c:pt>
                <c:pt idx="1">
                  <c:v>4.6640628704045106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6.4979402936787087</c:v>
                </c:pt>
                <c:pt idx="1">
                  <c:v>6.2690400391364669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5.4917487751336367</c:v>
                </c:pt>
                <c:pt idx="1">
                  <c:v>5.6232216437907363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5.7124508534662084</c:v>
                </c:pt>
                <c:pt idx="1">
                  <c:v>5.8475389519213152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5.0140128368865406</c:v>
                </c:pt>
                <c:pt idx="1">
                  <c:v>5.1206772800167029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7.4521914962886759</c:v>
                </c:pt>
                <c:pt idx="1">
                  <c:v>7.6469527521199572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6.9762827088233843</c:v>
                </c:pt>
                <c:pt idx="1">
                  <c:v>7.0741866100516653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5.4176771588854304</c:v>
                </c:pt>
                <c:pt idx="1">
                  <c:v>5.561631352154742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4.9633558903929638</c:v>
                </c:pt>
                <c:pt idx="1">
                  <c:v>5.0264600275055136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7.6668475908538234</c:v>
                </c:pt>
                <c:pt idx="1">
                  <c:v>7.9254920530745014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5.7685805202406923</c:v>
                </c:pt>
                <c:pt idx="1">
                  <c:v>6.0317046722020633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4.0764934402953017</c:v>
                </c:pt>
                <c:pt idx="1">
                  <c:v>4.0032398526690853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7.2338370609254259</c:v>
                </c:pt>
                <c:pt idx="1">
                  <c:v>7.667298286931727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5.1435592297927872</c:v>
                </c:pt>
                <c:pt idx="1">
                  <c:v>5.0546013037910571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4.2395325840181259</c:v>
                </c:pt>
                <c:pt idx="1">
                  <c:v>4.368716850118032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2.102226415061343</c:v>
                </c:pt>
                <c:pt idx="1">
                  <c:v>1.960744038989775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2.580430678376096</c:v>
                </c:pt>
                <c:pt idx="1">
                  <c:v>2.3595543340678571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5.0546013037910571</c:v>
                </c:pt>
                <c:pt idx="1">
                  <c:v>5.0264600275055136</c:v>
                </c:pt>
                <c:pt idx="2">
                  <c:v>5.672404277918103</c:v>
                </c:pt>
                <c:pt idx="3">
                  <c:v>4.8902673746680456</c:v>
                </c:pt>
                <c:pt idx="4">
                  <c:v>6.7318253722542662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5.5074133957026294</c:v>
                </c:pt>
                <c:pt idx="2">
                  <c:v>6.1382278754366961</c:v>
                </c:pt>
                <c:pt idx="3">
                  <c:v>5.3211436403670049</c:v>
                </c:pt>
                <c:pt idx="4">
                  <c:v>7.0839385332613949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1.5420955161962271</c:v>
                </c:pt>
                <c:pt idx="1">
                  <c:v>1.606609285083372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4.3913535730062989</c:v>
                </c:pt>
                <c:pt idx="1">
                  <c:v>4.4747951405855382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5.6234096001390848</c:v>
                </c:pt>
                <c:pt idx="1">
                  <c:v>5.6085477494526836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3.7305609441011192</c:v>
                </c:pt>
                <c:pt idx="1">
                  <c:v>4.1758525833892577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4.6203705414862108</c:v>
                </c:pt>
                <c:pt idx="1">
                  <c:v>4.8902673746680456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7.7357156917770036</c:v>
                </c:pt>
                <c:pt idx="1">
                  <c:v>7.6875563266929294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7.5684315983366179</c:v>
                </c:pt>
                <c:pt idx="1">
                  <c:v>7.6039165604865069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6.4465555991139718</c:v>
                </c:pt>
                <c:pt idx="1">
                  <c:v>6.5483238092976546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2.1430231964092661</c:v>
                </c:pt>
                <c:pt idx="1">
                  <c:v>3.411997330131066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3.411997330131066</c:v>
                </c:pt>
                <c:pt idx="1">
                  <c:v>6.0317046722020633</c:v>
                </c:pt>
                <c:pt idx="2">
                  <c:v>6.2690400391364669</c:v>
                </c:pt>
                <c:pt idx="3">
                  <c:v>4.6640628704045106</c:v>
                </c:pt>
                <c:pt idx="4">
                  <c:v>6.9010912236851354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5.8746872241711792</c:v>
                </c:pt>
                <c:pt idx="2">
                  <c:v>6.2047950106403951</c:v>
                </c:pt>
                <c:pt idx="3">
                  <c:v>4.6103644907806016</c:v>
                </c:pt>
                <c:pt idx="4">
                  <c:v>6.8843600420876108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982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RX2 | 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255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RX2 | 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694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RX2 | Sussex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Sussex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6806487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8437566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0222840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0845581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Sussex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enough time to discuss their needs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lang="en-GB" sz="1200" b="0">
                <a:solidFill>
                  <a:prstClr val="black"/>
                </a:solidFill>
                <a:latin typeface="Arial"/>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offered appropriate support while waiting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878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6204372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449392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882362548"/>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957387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3427335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332042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595742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41938736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19615983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79904606"/>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8892863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995992275"/>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88007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411173554"/>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5443674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69508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03439371"/>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81400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4462873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3240005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52840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923419704"/>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35451539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10263908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38622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909767585"/>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2061282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31714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284372945"/>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29863269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72316871"/>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29554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5137603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8928513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317923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1451298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14492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4159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6586304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017571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34851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6305423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8984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544511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8428104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0549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830119878"/>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860370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5430690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4616797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1060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838377413"/>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519415959"/>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98352517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05892025"/>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27107830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671274496"/>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97945909"/>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68550498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564957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8510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71110738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035915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7289069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0920277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447469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7095341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3558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528425356"/>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210202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63976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0816670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2519215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133662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267163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14880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5446580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20793912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5368843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8590384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568644257"/>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3640002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3010688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27285968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1870325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0590156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4970342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71534576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7404781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5434722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9208344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2432987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40849425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0394839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465108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1583467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5271200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5761193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2903792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3765445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6135913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6207238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42122136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878022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674476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482613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1637856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8391652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426941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9572603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4772088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6823708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0317262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7677472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786787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45498508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1494117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48701529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4253029660"/>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832;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4162989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374023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3015802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1950967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702;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723;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741412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5876000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8385356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11741105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693;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7471287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1354795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82181046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663302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1477078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5819103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7780994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1010588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664709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5550513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718244570"/>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410292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20383546"/>
              </p:ext>
            </p:extLst>
          </p:nvPr>
        </p:nvGraphicFramePr>
        <p:xfrm>
          <a:off x="337589" y="1872351"/>
          <a:ext cx="11509200" cy="120043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53204992"/>
              </p:ext>
            </p:extLst>
          </p:nvPr>
        </p:nvGraphicFramePr>
        <p:xfrm>
          <a:off x="338737" y="1935306"/>
          <a:ext cx="11509200" cy="107212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878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97345806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3922717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77143036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38586544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57917608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01570641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46317157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24276</TotalTime>
  <Words>9009</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Sussex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